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44" r:id="rId5"/>
    <p:sldId id="345" r:id="rId6"/>
    <p:sldId id="346" r:id="rId7"/>
    <p:sldId id="348" r:id="rId8"/>
    <p:sldId id="347" r:id="rId9"/>
    <p:sldId id="350" r:id="rId10"/>
    <p:sldId id="361" r:id="rId11"/>
    <p:sldId id="351" r:id="rId12"/>
    <p:sldId id="357" r:id="rId13"/>
    <p:sldId id="387" r:id="rId14"/>
    <p:sldId id="392" r:id="rId15"/>
    <p:sldId id="388" r:id="rId16"/>
    <p:sldId id="389" r:id="rId17"/>
    <p:sldId id="359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71" r:id="rId26"/>
    <p:sldId id="369" r:id="rId27"/>
    <p:sldId id="370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91" r:id="rId44"/>
    <p:sldId id="35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051"/>
    <a:srgbClr val="1C2C38"/>
    <a:srgbClr val="1B2A35"/>
    <a:srgbClr val="2B4254"/>
    <a:srgbClr val="DE0442"/>
    <a:srgbClr val="FF0066"/>
    <a:srgbClr val="FF9900"/>
    <a:srgbClr val="CCCC00"/>
    <a:srgbClr val="9AD585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1022" y="6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apalei Shadap" userId="5399a95f938e9764" providerId="LiveId" clId="{E6269E66-602E-4519-8ECB-673EC09EEBC8}"/>
    <pc:docChg chg="undo redo custSel addSld modSld sldOrd">
      <pc:chgData name="Ibapalei Shadap" userId="5399a95f938e9764" providerId="LiveId" clId="{E6269E66-602E-4519-8ECB-673EC09EEBC8}" dt="2025-03-17T17:35:28.378" v="1331" actId="20577"/>
      <pc:docMkLst>
        <pc:docMk/>
      </pc:docMkLst>
      <pc:sldChg chg="modSp mod">
        <pc:chgData name="Ibapalei Shadap" userId="5399a95f938e9764" providerId="LiveId" clId="{E6269E66-602E-4519-8ECB-673EC09EEBC8}" dt="2025-03-17T17:35:16.891" v="1329" actId="20577"/>
        <pc:sldMkLst>
          <pc:docMk/>
          <pc:sldMk cId="3865085909" sldId="344"/>
        </pc:sldMkLst>
        <pc:spChg chg="mod">
          <ac:chgData name="Ibapalei Shadap" userId="5399a95f938e9764" providerId="LiveId" clId="{E6269E66-602E-4519-8ECB-673EC09EEBC8}" dt="2025-03-17T05:34:33.987" v="41" actId="20577"/>
          <ac:spMkLst>
            <pc:docMk/>
            <pc:sldMk cId="3865085909" sldId="344"/>
            <ac:spMk id="3" creationId="{526ABF06-5491-8319-408F-AC9C03E64E1E}"/>
          </ac:spMkLst>
        </pc:spChg>
        <pc:spChg chg="mod">
          <ac:chgData name="Ibapalei Shadap" userId="5399a95f938e9764" providerId="LiveId" clId="{E6269E66-602E-4519-8ECB-673EC09EEBC8}" dt="2025-03-17T17:35:16.891" v="1329" actId="20577"/>
          <ac:spMkLst>
            <pc:docMk/>
            <pc:sldMk cId="3865085909" sldId="344"/>
            <ac:spMk id="4" creationId="{00000000-0000-0000-0000-000000000000}"/>
          </ac:spMkLst>
        </pc:spChg>
      </pc:sldChg>
      <pc:sldChg chg="modSp mod">
        <pc:chgData name="Ibapalei Shadap" userId="5399a95f938e9764" providerId="LiveId" clId="{E6269E66-602E-4519-8ECB-673EC09EEBC8}" dt="2025-03-17T06:50:18.217" v="665" actId="20577"/>
        <pc:sldMkLst>
          <pc:docMk/>
          <pc:sldMk cId="810374094" sldId="345"/>
        </pc:sldMkLst>
        <pc:spChg chg="mod">
          <ac:chgData name="Ibapalei Shadap" userId="5399a95f938e9764" providerId="LiveId" clId="{E6269E66-602E-4519-8ECB-673EC09EEBC8}" dt="2025-03-17T06:50:18.217" v="665" actId="20577"/>
          <ac:spMkLst>
            <pc:docMk/>
            <pc:sldMk cId="810374094" sldId="345"/>
            <ac:spMk id="4" creationId="{00000000-0000-0000-0000-000000000000}"/>
          </ac:spMkLst>
        </pc:spChg>
      </pc:sldChg>
      <pc:sldChg chg="modSp mod">
        <pc:chgData name="Ibapalei Shadap" userId="5399a95f938e9764" providerId="LiveId" clId="{E6269E66-602E-4519-8ECB-673EC09EEBC8}" dt="2025-03-17T17:35:28.378" v="1331" actId="20577"/>
        <pc:sldMkLst>
          <pc:docMk/>
          <pc:sldMk cId="3671577520" sldId="346"/>
        </pc:sldMkLst>
        <pc:spChg chg="mod">
          <ac:chgData name="Ibapalei Shadap" userId="5399a95f938e9764" providerId="LiveId" clId="{E6269E66-602E-4519-8ECB-673EC09EEBC8}" dt="2025-03-17T17:35:28.378" v="1331" actId="20577"/>
          <ac:spMkLst>
            <pc:docMk/>
            <pc:sldMk cId="3671577520" sldId="346"/>
            <ac:spMk id="3" creationId="{00000000-0000-0000-0000-000000000000}"/>
          </ac:spMkLst>
        </pc:spChg>
      </pc:sldChg>
      <pc:sldChg chg="modSp mod">
        <pc:chgData name="Ibapalei Shadap" userId="5399a95f938e9764" providerId="LiveId" clId="{E6269E66-602E-4519-8ECB-673EC09EEBC8}" dt="2025-03-17T06:19:39.458" v="597" actId="20577"/>
        <pc:sldMkLst>
          <pc:docMk/>
          <pc:sldMk cId="1427108074" sldId="347"/>
        </pc:sldMkLst>
        <pc:spChg chg="mod">
          <ac:chgData name="Ibapalei Shadap" userId="5399a95f938e9764" providerId="LiveId" clId="{E6269E66-602E-4519-8ECB-673EC09EEBC8}" dt="2025-03-17T06:19:39.458" v="597" actId="20577"/>
          <ac:spMkLst>
            <pc:docMk/>
            <pc:sldMk cId="1427108074" sldId="347"/>
            <ac:spMk id="4" creationId="{00000000-0000-0000-0000-000000000000}"/>
          </ac:spMkLst>
        </pc:spChg>
      </pc:sldChg>
      <pc:sldChg chg="modSp mod">
        <pc:chgData name="Ibapalei Shadap" userId="5399a95f938e9764" providerId="LiveId" clId="{E6269E66-602E-4519-8ECB-673EC09EEBC8}" dt="2025-03-17T06:13:43.160" v="383" actId="27636"/>
        <pc:sldMkLst>
          <pc:docMk/>
          <pc:sldMk cId="762554544" sldId="348"/>
        </pc:sldMkLst>
        <pc:spChg chg="mod">
          <ac:chgData name="Ibapalei Shadap" userId="5399a95f938e9764" providerId="LiveId" clId="{E6269E66-602E-4519-8ECB-673EC09EEBC8}" dt="2025-03-17T06:13:43.160" v="383" actId="27636"/>
          <ac:spMkLst>
            <pc:docMk/>
            <pc:sldMk cId="762554544" sldId="348"/>
            <ac:spMk id="7" creationId="{FC5F8EB2-8936-F0AC-DA2A-4A5609BEA7E8}"/>
          </ac:spMkLst>
        </pc:spChg>
      </pc:sldChg>
      <pc:sldChg chg="modSp mod">
        <pc:chgData name="Ibapalei Shadap" userId="5399a95f938e9764" providerId="LiveId" clId="{E6269E66-602E-4519-8ECB-673EC09EEBC8}" dt="2025-03-17T08:06:46.300" v="1020" actId="20577"/>
        <pc:sldMkLst>
          <pc:docMk/>
          <pc:sldMk cId="4279265133" sldId="359"/>
        </pc:sldMkLst>
        <pc:spChg chg="mod">
          <ac:chgData name="Ibapalei Shadap" userId="5399a95f938e9764" providerId="LiveId" clId="{E6269E66-602E-4519-8ECB-673EC09EEBC8}" dt="2025-03-17T08:06:46.300" v="1020" actId="20577"/>
          <ac:spMkLst>
            <pc:docMk/>
            <pc:sldMk cId="4279265133" sldId="359"/>
            <ac:spMk id="2" creationId="{00000000-0000-0000-0000-000000000000}"/>
          </ac:spMkLst>
        </pc:spChg>
      </pc:sldChg>
      <pc:sldChg chg="modSp mod">
        <pc:chgData name="Ibapalei Shadap" userId="5399a95f938e9764" providerId="LiveId" clId="{E6269E66-602E-4519-8ECB-673EC09EEBC8}" dt="2025-03-17T15:40:39.610" v="1291" actId="14100"/>
        <pc:sldMkLst>
          <pc:docMk/>
          <pc:sldMk cId="3783668041" sldId="363"/>
        </pc:sldMkLst>
        <pc:spChg chg="mod">
          <ac:chgData name="Ibapalei Shadap" userId="5399a95f938e9764" providerId="LiveId" clId="{E6269E66-602E-4519-8ECB-673EC09EEBC8}" dt="2025-03-17T15:40:39.610" v="1291" actId="14100"/>
          <ac:spMkLst>
            <pc:docMk/>
            <pc:sldMk cId="3783668041" sldId="363"/>
            <ac:spMk id="2" creationId="{C06DE9EC-236D-00CB-94AB-834C3AA2CA93}"/>
          </ac:spMkLst>
        </pc:spChg>
      </pc:sldChg>
      <pc:sldChg chg="modSp mod">
        <pc:chgData name="Ibapalei Shadap" userId="5399a95f938e9764" providerId="LiveId" clId="{E6269E66-602E-4519-8ECB-673EC09EEBC8}" dt="2025-03-17T16:00:21.317" v="1318" actId="1036"/>
        <pc:sldMkLst>
          <pc:docMk/>
          <pc:sldMk cId="1688801348" sldId="364"/>
        </pc:sldMkLst>
        <pc:spChg chg="mod">
          <ac:chgData name="Ibapalei Shadap" userId="5399a95f938e9764" providerId="LiveId" clId="{E6269E66-602E-4519-8ECB-673EC09EEBC8}" dt="2025-03-17T15:40:58.516" v="1294" actId="255"/>
          <ac:spMkLst>
            <pc:docMk/>
            <pc:sldMk cId="1688801348" sldId="364"/>
            <ac:spMk id="2" creationId="{4A390BC3-6A4A-BCE9-9975-EDF3F02A5327}"/>
          </ac:spMkLst>
        </pc:spChg>
        <pc:picChg chg="mod">
          <ac:chgData name="Ibapalei Shadap" userId="5399a95f938e9764" providerId="LiveId" clId="{E6269E66-602E-4519-8ECB-673EC09EEBC8}" dt="2025-03-17T16:00:21.317" v="1318" actId="1036"/>
          <ac:picMkLst>
            <pc:docMk/>
            <pc:sldMk cId="1688801348" sldId="364"/>
            <ac:picMk id="12" creationId="{832C8350-0D0F-5EF3-9E2D-A368843ABBD3}"/>
          </ac:picMkLst>
        </pc:picChg>
      </pc:sldChg>
      <pc:sldChg chg="modSp mod">
        <pc:chgData name="Ibapalei Shadap" userId="5399a95f938e9764" providerId="LiveId" clId="{E6269E66-602E-4519-8ECB-673EC09EEBC8}" dt="2025-03-17T15:41:06.866" v="1295" actId="14100"/>
        <pc:sldMkLst>
          <pc:docMk/>
          <pc:sldMk cId="1539882049" sldId="365"/>
        </pc:sldMkLst>
        <pc:spChg chg="mod">
          <ac:chgData name="Ibapalei Shadap" userId="5399a95f938e9764" providerId="LiveId" clId="{E6269E66-602E-4519-8ECB-673EC09EEBC8}" dt="2025-03-17T15:41:06.866" v="1295" actId="14100"/>
          <ac:spMkLst>
            <pc:docMk/>
            <pc:sldMk cId="1539882049" sldId="365"/>
            <ac:spMk id="2" creationId="{00FCBED0-A05D-7E25-8F96-AF71A1CC7639}"/>
          </ac:spMkLst>
        </pc:spChg>
      </pc:sldChg>
      <pc:sldChg chg="modSp mod">
        <pc:chgData name="Ibapalei Shadap" userId="5399a95f938e9764" providerId="LiveId" clId="{E6269E66-602E-4519-8ECB-673EC09EEBC8}" dt="2025-03-17T15:41:22.969" v="1296" actId="255"/>
        <pc:sldMkLst>
          <pc:docMk/>
          <pc:sldMk cId="1779919746" sldId="366"/>
        </pc:sldMkLst>
        <pc:spChg chg="mod">
          <ac:chgData name="Ibapalei Shadap" userId="5399a95f938e9764" providerId="LiveId" clId="{E6269E66-602E-4519-8ECB-673EC09EEBC8}" dt="2025-03-17T15:41:22.969" v="1296" actId="255"/>
          <ac:spMkLst>
            <pc:docMk/>
            <pc:sldMk cId="1779919746" sldId="366"/>
            <ac:spMk id="2" creationId="{D3B85F46-53AD-14D1-84F7-A485C5E575F7}"/>
          </ac:spMkLst>
        </pc:spChg>
      </pc:sldChg>
      <pc:sldChg chg="modSp mod">
        <pc:chgData name="Ibapalei Shadap" userId="5399a95f938e9764" providerId="LiveId" clId="{E6269E66-602E-4519-8ECB-673EC09EEBC8}" dt="2025-03-17T15:41:54.191" v="1299" actId="14100"/>
        <pc:sldMkLst>
          <pc:docMk/>
          <pc:sldMk cId="1162423494" sldId="367"/>
        </pc:sldMkLst>
        <pc:spChg chg="mod">
          <ac:chgData name="Ibapalei Shadap" userId="5399a95f938e9764" providerId="LiveId" clId="{E6269E66-602E-4519-8ECB-673EC09EEBC8}" dt="2025-03-17T15:41:54.191" v="1299" actId="14100"/>
          <ac:spMkLst>
            <pc:docMk/>
            <pc:sldMk cId="1162423494" sldId="367"/>
            <ac:spMk id="2" creationId="{F473A838-CBB2-130C-6BF6-08457B299FE8}"/>
          </ac:spMkLst>
        </pc:spChg>
      </pc:sldChg>
      <pc:sldChg chg="modSp mod">
        <pc:chgData name="Ibapalei Shadap" userId="5399a95f938e9764" providerId="LiveId" clId="{E6269E66-602E-4519-8ECB-673EC09EEBC8}" dt="2025-03-17T15:42:14.929" v="1302" actId="14100"/>
        <pc:sldMkLst>
          <pc:docMk/>
          <pc:sldMk cId="119903177" sldId="368"/>
        </pc:sldMkLst>
        <pc:spChg chg="mod">
          <ac:chgData name="Ibapalei Shadap" userId="5399a95f938e9764" providerId="LiveId" clId="{E6269E66-602E-4519-8ECB-673EC09EEBC8}" dt="2025-03-17T15:42:14.929" v="1302" actId="14100"/>
          <ac:spMkLst>
            <pc:docMk/>
            <pc:sldMk cId="119903177" sldId="368"/>
            <ac:spMk id="2" creationId="{6B6C9BE1-9202-5504-E802-49F6A57B6E51}"/>
          </ac:spMkLst>
        </pc:spChg>
      </pc:sldChg>
      <pc:sldChg chg="modSp mod">
        <pc:chgData name="Ibapalei Shadap" userId="5399a95f938e9764" providerId="LiveId" clId="{E6269E66-602E-4519-8ECB-673EC09EEBC8}" dt="2025-03-17T15:43:13.980" v="1313" actId="1076"/>
        <pc:sldMkLst>
          <pc:docMk/>
          <pc:sldMk cId="3784816936" sldId="369"/>
        </pc:sldMkLst>
        <pc:spChg chg="mod">
          <ac:chgData name="Ibapalei Shadap" userId="5399a95f938e9764" providerId="LiveId" clId="{E6269E66-602E-4519-8ECB-673EC09EEBC8}" dt="2025-03-17T15:43:05.584" v="1311" actId="14100"/>
          <ac:spMkLst>
            <pc:docMk/>
            <pc:sldMk cId="3784816936" sldId="369"/>
            <ac:spMk id="2" creationId="{756134E2-F3CE-B3DE-0455-059DCB5BC514}"/>
          </ac:spMkLst>
        </pc:spChg>
        <pc:picChg chg="mod">
          <ac:chgData name="Ibapalei Shadap" userId="5399a95f938e9764" providerId="LiveId" clId="{E6269E66-602E-4519-8ECB-673EC09EEBC8}" dt="2025-03-17T15:43:11.123" v="1312" actId="1076"/>
          <ac:picMkLst>
            <pc:docMk/>
            <pc:sldMk cId="3784816936" sldId="369"/>
            <ac:picMk id="6" creationId="{74D1E98E-0B1E-081F-E0DD-936146813ECF}"/>
          </ac:picMkLst>
        </pc:picChg>
        <pc:picChg chg="mod">
          <ac:chgData name="Ibapalei Shadap" userId="5399a95f938e9764" providerId="LiveId" clId="{E6269E66-602E-4519-8ECB-673EC09EEBC8}" dt="2025-03-17T15:43:13.980" v="1313" actId="1076"/>
          <ac:picMkLst>
            <pc:docMk/>
            <pc:sldMk cId="3784816936" sldId="369"/>
            <ac:picMk id="8" creationId="{F0645ED0-1D04-CE01-93EB-2612F326F6D1}"/>
          </ac:picMkLst>
        </pc:picChg>
      </pc:sldChg>
      <pc:sldChg chg="modSp mod">
        <pc:chgData name="Ibapalei Shadap" userId="5399a95f938e9764" providerId="LiveId" clId="{E6269E66-602E-4519-8ECB-673EC09EEBC8}" dt="2025-03-17T16:00:27.921" v="1320" actId="255"/>
        <pc:sldMkLst>
          <pc:docMk/>
          <pc:sldMk cId="262333060" sldId="374"/>
        </pc:sldMkLst>
        <pc:spChg chg="mod">
          <ac:chgData name="Ibapalei Shadap" userId="5399a95f938e9764" providerId="LiveId" clId="{E6269E66-602E-4519-8ECB-673EC09EEBC8}" dt="2025-03-17T16:00:27.921" v="1320" actId="255"/>
          <ac:spMkLst>
            <pc:docMk/>
            <pc:sldMk cId="262333060" sldId="374"/>
            <ac:spMk id="2" creationId="{CBF87E89-DCFF-B08A-DBFF-C9E601E4A5F7}"/>
          </ac:spMkLst>
        </pc:spChg>
      </pc:sldChg>
      <pc:sldChg chg="modSp mod">
        <pc:chgData name="Ibapalei Shadap" userId="5399a95f938e9764" providerId="LiveId" clId="{E6269E66-602E-4519-8ECB-673EC09EEBC8}" dt="2025-03-17T16:36:21.651" v="1327" actId="20577"/>
        <pc:sldMkLst>
          <pc:docMk/>
          <pc:sldMk cId="1359630390" sldId="379"/>
        </pc:sldMkLst>
        <pc:spChg chg="mod">
          <ac:chgData name="Ibapalei Shadap" userId="5399a95f938e9764" providerId="LiveId" clId="{E6269E66-602E-4519-8ECB-673EC09EEBC8}" dt="2025-03-17T16:36:21.651" v="1327" actId="20577"/>
          <ac:spMkLst>
            <pc:docMk/>
            <pc:sldMk cId="1359630390" sldId="379"/>
            <ac:spMk id="2" creationId="{0BFCF0A9-F5B1-56C7-A427-5188B9093EC2}"/>
          </ac:spMkLst>
        </pc:spChg>
      </pc:sldChg>
      <pc:sldChg chg="modSp mod">
        <pc:chgData name="Ibapalei Shadap" userId="5399a95f938e9764" providerId="LiveId" clId="{E6269E66-602E-4519-8ECB-673EC09EEBC8}" dt="2025-03-17T08:08:01.516" v="1026" actId="255"/>
        <pc:sldMkLst>
          <pc:docMk/>
          <pc:sldMk cId="1505760158" sldId="380"/>
        </pc:sldMkLst>
        <pc:spChg chg="mod">
          <ac:chgData name="Ibapalei Shadap" userId="5399a95f938e9764" providerId="LiveId" clId="{E6269E66-602E-4519-8ECB-673EC09EEBC8}" dt="2025-03-17T08:08:01.516" v="1026" actId="255"/>
          <ac:spMkLst>
            <pc:docMk/>
            <pc:sldMk cId="1505760158" sldId="380"/>
            <ac:spMk id="2" creationId="{FCBAD1F9-C235-7317-05E7-9FAB18CFEB6F}"/>
          </ac:spMkLst>
        </pc:spChg>
      </pc:sldChg>
      <pc:sldChg chg="modSp mod">
        <pc:chgData name="Ibapalei Shadap" userId="5399a95f938e9764" providerId="LiveId" clId="{E6269E66-602E-4519-8ECB-673EC09EEBC8}" dt="2025-03-17T08:08:15.845" v="1027" actId="255"/>
        <pc:sldMkLst>
          <pc:docMk/>
          <pc:sldMk cId="544557262" sldId="384"/>
        </pc:sldMkLst>
        <pc:spChg chg="mod">
          <ac:chgData name="Ibapalei Shadap" userId="5399a95f938e9764" providerId="LiveId" clId="{E6269E66-602E-4519-8ECB-673EC09EEBC8}" dt="2025-03-17T08:08:15.845" v="1027" actId="255"/>
          <ac:spMkLst>
            <pc:docMk/>
            <pc:sldMk cId="544557262" sldId="384"/>
            <ac:spMk id="2" creationId="{BA256E32-9245-8856-11F9-E8BED022BDCA}"/>
          </ac:spMkLst>
        </pc:spChg>
      </pc:sldChg>
      <pc:sldChg chg="addSp modSp mod">
        <pc:chgData name="Ibapalei Shadap" userId="5399a95f938e9764" providerId="LiveId" clId="{E6269E66-602E-4519-8ECB-673EC09EEBC8}" dt="2025-03-17T08:21:40.571" v="1184" actId="1076"/>
        <pc:sldMkLst>
          <pc:docMk/>
          <pc:sldMk cId="3884126784" sldId="385"/>
        </pc:sldMkLst>
        <pc:spChg chg="add mod">
          <ac:chgData name="Ibapalei Shadap" userId="5399a95f938e9764" providerId="LiveId" clId="{E6269E66-602E-4519-8ECB-673EC09EEBC8}" dt="2025-03-17T08:16:06.461" v="1100" actId="14100"/>
          <ac:spMkLst>
            <pc:docMk/>
            <pc:sldMk cId="3884126784" sldId="385"/>
            <ac:spMk id="3" creationId="{BBDD145D-0DB3-84DA-F5C3-1C2322C4940F}"/>
          </ac:spMkLst>
        </pc:spChg>
        <pc:spChg chg="mod">
          <ac:chgData name="Ibapalei Shadap" userId="5399a95f938e9764" providerId="LiveId" clId="{E6269E66-602E-4519-8ECB-673EC09EEBC8}" dt="2025-03-17T06:22:50.604" v="643" actId="20577"/>
          <ac:spMkLst>
            <pc:docMk/>
            <pc:sldMk cId="3884126784" sldId="385"/>
            <ac:spMk id="12" creationId="{509CA456-29BA-3A9D-E3AD-FD29973091B4}"/>
          </ac:spMkLst>
        </pc:spChg>
        <pc:spChg chg="mod">
          <ac:chgData name="Ibapalei Shadap" userId="5399a95f938e9764" providerId="LiveId" clId="{E6269E66-602E-4519-8ECB-673EC09EEBC8}" dt="2025-03-17T08:21:40.571" v="1184" actId="1076"/>
          <ac:spMkLst>
            <pc:docMk/>
            <pc:sldMk cId="3884126784" sldId="385"/>
            <ac:spMk id="14" creationId="{C0A3562A-EDBB-33BF-4C5A-BBC82DDA47C0}"/>
          </ac:spMkLst>
        </pc:spChg>
      </pc:sldChg>
      <pc:sldChg chg="addSp modSp mod ord setBg">
        <pc:chgData name="Ibapalei Shadap" userId="5399a95f938e9764" providerId="LiveId" clId="{E6269E66-602E-4519-8ECB-673EC09EEBC8}" dt="2025-03-17T08:13:54.433" v="1093" actId="20577"/>
        <pc:sldMkLst>
          <pc:docMk/>
          <pc:sldMk cId="3630201269" sldId="386"/>
        </pc:sldMkLst>
        <pc:spChg chg="mod">
          <ac:chgData name="Ibapalei Shadap" userId="5399a95f938e9764" providerId="LiveId" clId="{E6269E66-602E-4519-8ECB-673EC09EEBC8}" dt="2025-03-17T08:10:59.145" v="1070" actId="14100"/>
          <ac:spMkLst>
            <pc:docMk/>
            <pc:sldMk cId="3630201269" sldId="386"/>
            <ac:spMk id="2" creationId="{E4D52A27-D7D2-5AA3-CA43-F62BF8525813}"/>
          </ac:spMkLst>
        </pc:spChg>
        <pc:spChg chg="add mod">
          <ac:chgData name="Ibapalei Shadap" userId="5399a95f938e9764" providerId="LiveId" clId="{E6269E66-602E-4519-8ECB-673EC09EEBC8}" dt="2025-03-17T08:13:54.433" v="1093" actId="20577"/>
          <ac:spMkLst>
            <pc:docMk/>
            <pc:sldMk cId="3630201269" sldId="386"/>
            <ac:spMk id="3" creationId="{76E73F9D-BC08-5FF0-237E-4AE8CBE3F531}"/>
          </ac:spMkLst>
        </pc:spChg>
      </pc:sldChg>
      <pc:sldChg chg="addSp delSp modSp new mod">
        <pc:chgData name="Ibapalei Shadap" userId="5399a95f938e9764" providerId="LiveId" clId="{E6269E66-602E-4519-8ECB-673EC09EEBC8}" dt="2025-03-17T06:56:29.248" v="767" actId="27636"/>
        <pc:sldMkLst>
          <pc:docMk/>
          <pc:sldMk cId="3499672768" sldId="387"/>
        </pc:sldMkLst>
        <pc:spChg chg="mod">
          <ac:chgData name="Ibapalei Shadap" userId="5399a95f938e9764" providerId="LiveId" clId="{E6269E66-602E-4519-8ECB-673EC09EEBC8}" dt="2025-03-17T06:56:29.248" v="767" actId="27636"/>
          <ac:spMkLst>
            <pc:docMk/>
            <pc:sldMk cId="3499672768" sldId="387"/>
            <ac:spMk id="2" creationId="{F88B1BE0-A8BF-F36F-B6E0-21F66A6CCC06}"/>
          </ac:spMkLst>
        </pc:spChg>
        <pc:spChg chg="del mod">
          <ac:chgData name="Ibapalei Shadap" userId="5399a95f938e9764" providerId="LiveId" clId="{E6269E66-602E-4519-8ECB-673EC09EEBC8}" dt="2025-03-17T06:52:11.780" v="737" actId="478"/>
          <ac:spMkLst>
            <pc:docMk/>
            <pc:sldMk cId="3499672768" sldId="387"/>
            <ac:spMk id="3" creationId="{FD420B0C-17DE-B236-6160-3796CFC03115}"/>
          </ac:spMkLst>
        </pc:spChg>
        <pc:spChg chg="del mod">
          <ac:chgData name="Ibapalei Shadap" userId="5399a95f938e9764" providerId="LiveId" clId="{E6269E66-602E-4519-8ECB-673EC09EEBC8}" dt="2025-03-17T06:54:15.987" v="739"/>
          <ac:spMkLst>
            <pc:docMk/>
            <pc:sldMk cId="3499672768" sldId="387"/>
            <ac:spMk id="4" creationId="{5FA06979-A115-4D9C-B283-AC16FF5DDA55}"/>
          </ac:spMkLst>
        </pc:spChg>
        <pc:picChg chg="add mod">
          <ac:chgData name="Ibapalei Shadap" userId="5399a95f938e9764" providerId="LiveId" clId="{E6269E66-602E-4519-8ECB-673EC09EEBC8}" dt="2025-03-17T06:54:59.185" v="749" actId="14100"/>
          <ac:picMkLst>
            <pc:docMk/>
            <pc:sldMk cId="3499672768" sldId="387"/>
            <ac:picMk id="7" creationId="{10C733D3-4F56-0BA0-A119-6C68F827D404}"/>
          </ac:picMkLst>
        </pc:picChg>
      </pc:sldChg>
      <pc:sldChg chg="addSp delSp modSp new mod">
        <pc:chgData name="Ibapalei Shadap" userId="5399a95f938e9764" providerId="LiveId" clId="{E6269E66-602E-4519-8ECB-673EC09EEBC8}" dt="2025-03-17T07:02:47.794" v="906" actId="14100"/>
        <pc:sldMkLst>
          <pc:docMk/>
          <pc:sldMk cId="2911063487" sldId="388"/>
        </pc:sldMkLst>
        <pc:spChg chg="mod">
          <ac:chgData name="Ibapalei Shadap" userId="5399a95f938e9764" providerId="LiveId" clId="{E6269E66-602E-4519-8ECB-673EC09EEBC8}" dt="2025-03-17T07:02:35.730" v="904" actId="20577"/>
          <ac:spMkLst>
            <pc:docMk/>
            <pc:sldMk cId="2911063487" sldId="388"/>
            <ac:spMk id="2" creationId="{05290A1F-1FA6-2C0E-810A-F58452215A11}"/>
          </ac:spMkLst>
        </pc:spChg>
        <pc:spChg chg="del">
          <ac:chgData name="Ibapalei Shadap" userId="5399a95f938e9764" providerId="LiveId" clId="{E6269E66-602E-4519-8ECB-673EC09EEBC8}" dt="2025-03-17T06:55:28.993" v="751" actId="478"/>
          <ac:spMkLst>
            <pc:docMk/>
            <pc:sldMk cId="2911063487" sldId="388"/>
            <ac:spMk id="3" creationId="{C2FC471C-7133-D4FD-9FD3-E43ECDD6BFAD}"/>
          </ac:spMkLst>
        </pc:spChg>
        <pc:spChg chg="del">
          <ac:chgData name="Ibapalei Shadap" userId="5399a95f938e9764" providerId="LiveId" clId="{E6269E66-602E-4519-8ECB-673EC09EEBC8}" dt="2025-03-17T06:59:26.707" v="831"/>
          <ac:spMkLst>
            <pc:docMk/>
            <pc:sldMk cId="2911063487" sldId="388"/>
            <ac:spMk id="4" creationId="{FD2221B5-E561-1595-E088-73EE2C794208}"/>
          </ac:spMkLst>
        </pc:spChg>
        <pc:picChg chg="add mod">
          <ac:chgData name="Ibapalei Shadap" userId="5399a95f938e9764" providerId="LiveId" clId="{E6269E66-602E-4519-8ECB-673EC09EEBC8}" dt="2025-03-17T07:02:47.794" v="906" actId="14100"/>
          <ac:picMkLst>
            <pc:docMk/>
            <pc:sldMk cId="2911063487" sldId="388"/>
            <ac:picMk id="7" creationId="{E18355CE-BE12-6DEF-9E5F-722A95F76B03}"/>
          </ac:picMkLst>
        </pc:picChg>
      </pc:sldChg>
      <pc:sldChg chg="addSp delSp modSp new mod">
        <pc:chgData name="Ibapalei Shadap" userId="5399a95f938e9764" providerId="LiveId" clId="{E6269E66-602E-4519-8ECB-673EC09EEBC8}" dt="2025-03-17T07:01:46.505" v="877" actId="20577"/>
        <pc:sldMkLst>
          <pc:docMk/>
          <pc:sldMk cId="1376043857" sldId="389"/>
        </pc:sldMkLst>
        <pc:spChg chg="mod">
          <ac:chgData name="Ibapalei Shadap" userId="5399a95f938e9764" providerId="LiveId" clId="{E6269E66-602E-4519-8ECB-673EC09EEBC8}" dt="2025-03-17T07:01:46.505" v="877" actId="20577"/>
          <ac:spMkLst>
            <pc:docMk/>
            <pc:sldMk cId="1376043857" sldId="389"/>
            <ac:spMk id="2" creationId="{A1FB0450-BA9A-059B-1E99-910E31B3F1B2}"/>
          </ac:spMkLst>
        </pc:spChg>
        <pc:spChg chg="del">
          <ac:chgData name="Ibapalei Shadap" userId="5399a95f938e9764" providerId="LiveId" clId="{E6269E66-602E-4519-8ECB-673EC09EEBC8}" dt="2025-03-17T07:00:22.504" v="860" actId="478"/>
          <ac:spMkLst>
            <pc:docMk/>
            <pc:sldMk cId="1376043857" sldId="389"/>
            <ac:spMk id="3" creationId="{76DCB163-44D3-8B05-7DBA-8D15621C52C2}"/>
          </ac:spMkLst>
        </pc:spChg>
        <pc:spChg chg="del">
          <ac:chgData name="Ibapalei Shadap" userId="5399a95f938e9764" providerId="LiveId" clId="{E6269E66-602E-4519-8ECB-673EC09EEBC8}" dt="2025-03-17T07:01:03.082" v="863"/>
          <ac:spMkLst>
            <pc:docMk/>
            <pc:sldMk cId="1376043857" sldId="389"/>
            <ac:spMk id="4" creationId="{950DCE4F-1D5A-E86D-6267-0DBD57E46A27}"/>
          </ac:spMkLst>
        </pc:spChg>
        <pc:picChg chg="add mod">
          <ac:chgData name="Ibapalei Shadap" userId="5399a95f938e9764" providerId="LiveId" clId="{E6269E66-602E-4519-8ECB-673EC09EEBC8}" dt="2025-03-17T07:01:38.861" v="872" actId="14100"/>
          <ac:picMkLst>
            <pc:docMk/>
            <pc:sldMk cId="1376043857" sldId="389"/>
            <ac:picMk id="7" creationId="{1B990B25-3EA8-E142-C21A-3D4FBF4F1C41}"/>
          </ac:picMkLst>
        </pc:picChg>
      </pc:sldChg>
      <pc:sldChg chg="addSp delSp modSp new mod">
        <pc:chgData name="Ibapalei Shadap" userId="5399a95f938e9764" providerId="LiveId" clId="{E6269E66-602E-4519-8ECB-673EC09EEBC8}" dt="2025-03-17T08:27:04.005" v="1290" actId="1076"/>
        <pc:sldMkLst>
          <pc:docMk/>
          <pc:sldMk cId="2126734441" sldId="390"/>
        </pc:sldMkLst>
        <pc:spChg chg="mod">
          <ac:chgData name="Ibapalei Shadap" userId="5399a95f938e9764" providerId="LiveId" clId="{E6269E66-602E-4519-8ECB-673EC09EEBC8}" dt="2025-03-17T08:20:49.701" v="1179" actId="20577"/>
          <ac:spMkLst>
            <pc:docMk/>
            <pc:sldMk cId="2126734441" sldId="390"/>
            <ac:spMk id="2" creationId="{5ECB0BD3-C967-C3CC-F2DB-665C7B73B814}"/>
          </ac:spMkLst>
        </pc:spChg>
        <pc:spChg chg="del mod">
          <ac:chgData name="Ibapalei Shadap" userId="5399a95f938e9764" providerId="LiveId" clId="{E6269E66-602E-4519-8ECB-673EC09EEBC8}" dt="2025-03-17T08:26:59.095" v="1289"/>
          <ac:spMkLst>
            <pc:docMk/>
            <pc:sldMk cId="2126734441" sldId="390"/>
            <ac:spMk id="3" creationId="{0D3AD3AF-542B-742F-0ABE-774253751381}"/>
          </ac:spMkLst>
        </pc:spChg>
        <pc:spChg chg="add mod">
          <ac:chgData name="Ibapalei Shadap" userId="5399a95f938e9764" providerId="LiveId" clId="{E6269E66-602E-4519-8ECB-673EC09EEBC8}" dt="2025-03-17T08:25:55.143" v="1288" actId="20577"/>
          <ac:spMkLst>
            <pc:docMk/>
            <pc:sldMk cId="2126734441" sldId="390"/>
            <ac:spMk id="6" creationId="{3222B057-E439-3A9D-29C6-9DB9F444C911}"/>
          </ac:spMkLst>
        </pc:spChg>
        <pc:picChg chg="add mod">
          <ac:chgData name="Ibapalei Shadap" userId="5399a95f938e9764" providerId="LiveId" clId="{E6269E66-602E-4519-8ECB-673EC09EEBC8}" dt="2025-03-17T08:27:04.005" v="1290" actId="1076"/>
          <ac:picMkLst>
            <pc:docMk/>
            <pc:sldMk cId="2126734441" sldId="390"/>
            <ac:picMk id="1026" creationId="{BE2F6CF6-AD19-E820-B180-73793F213D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4BF7C-DAB9-650F-C9EB-08DEAFCB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70790-0D0E-93E2-66E0-B89EC493A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EEF18-71E9-7BA3-1766-87A2A1625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43C04-C283-2083-6D61-905B7CFCC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0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.dev/" TargetMode="External"/><Relationship Id="rId5" Type="http://schemas.openxmlformats.org/officeDocument/2006/relationships/hyperlink" Target="https://www.mysql.com/" TargetMode="External"/><Relationship Id="rId4" Type="http://schemas.openxmlformats.org/officeDocument/2006/relationships/hyperlink" Target="https://www.youtube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606" y="253498"/>
            <a:ext cx="4798858" cy="1330860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B. Tech (IT)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8310" y="1511929"/>
            <a:ext cx="996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rgbClr val="0F253E"/>
                </a:solidFill>
                <a:latin typeface="Posterama Text Black"/>
                <a:ea typeface="Microsoft Sans Serif" pitchFamily="34" charset="0"/>
                <a:cs typeface="Microsoft Sans Serif" pitchFamily="34" charset="0"/>
              </a:rPr>
              <a:t>Automated System for Generating Departmental Annual Report</a:t>
            </a:r>
            <a:endParaRPr lang="en-US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006565" y="3022557"/>
            <a:ext cx="0" cy="54674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4997512" y="2972764"/>
            <a:ext cx="1810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rgbClr val="0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Presented</a:t>
            </a: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by:</a:t>
            </a:r>
          </a:p>
          <a:p>
            <a:pPr lvl="0" algn="ctr"/>
            <a:r>
              <a:rPr lang="en-US" dirty="0">
                <a:solidFill>
                  <a:srgbClr val="0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Group 4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4859" y="40564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rgbClr val="0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Under the supervision of:</a:t>
            </a:r>
          </a:p>
          <a:p>
            <a:pPr lvl="0" algn="ctr"/>
            <a:r>
              <a:rPr lang="en-US" dirty="0">
                <a:solidFill>
                  <a:srgbClr val="00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Amitabha Nath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997" y="54687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rgbClr val="000000"/>
                </a:solidFill>
                <a:latin typeface="Perpetua Titling MT" pitchFamily="18" charset="0"/>
                <a:ea typeface="微软雅黑"/>
                <a:cs typeface="Posterama" panose="020B0504020200020000" pitchFamily="34" charset="0"/>
              </a:rPr>
              <a:t>Department of Information Technology</a:t>
            </a:r>
          </a:p>
          <a:p>
            <a:pPr lvl="0" algn="ctr"/>
            <a:r>
              <a:rPr lang="en-US" dirty="0">
                <a:solidFill>
                  <a:srgbClr val="000000"/>
                </a:solidFill>
                <a:latin typeface="Perpetua Titling MT" pitchFamily="18" charset="0"/>
                <a:ea typeface="微软雅黑"/>
                <a:cs typeface="Posterama" panose="020B0504020200020000" pitchFamily="34" charset="0"/>
              </a:rPr>
              <a:t>North-Eastern Hill University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1BE0-A8BF-F36F-B6E0-21F66A6C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4"/>
            <a:ext cx="8487737" cy="1070310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Design</a:t>
            </a:r>
            <a:br>
              <a:rPr lang="en-US" dirty="0"/>
            </a:br>
            <a:r>
              <a:rPr lang="en-US" dirty="0"/>
              <a:t>	</a:t>
            </a:r>
            <a:r>
              <a:rPr lang="en-US" sz="2700" dirty="0"/>
              <a:t>(</a:t>
            </a:r>
            <a:r>
              <a:rPr lang="en-US" sz="2700" dirty="0" err="1"/>
              <a:t>i</a:t>
            </a:r>
            <a:r>
              <a:rPr lang="en-US" sz="2700" dirty="0"/>
              <a:t>)System Architecture</a:t>
            </a:r>
            <a:endParaRPr lang="en-IN" sz="2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09711-5C67-5B9A-6832-0D434CFA1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47D0B3-1465-5775-5206-BF36637FB57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852237" y="503300"/>
            <a:ext cx="2743200" cy="5869586"/>
          </a:xfrm>
        </p:spPr>
      </p:pic>
    </p:spTree>
    <p:extLst>
      <p:ext uri="{BB962C8B-B14F-4D97-AF65-F5344CB8AC3E}">
        <p14:creationId xmlns:p14="http://schemas.microsoft.com/office/powerpoint/2010/main" val="349967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1245-080C-6E66-BF17-DBED69BF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B89A-7E9B-4196-7027-C8FEFE19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4"/>
            <a:ext cx="8487737" cy="17004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	</a:t>
            </a:r>
            <a:r>
              <a:rPr lang="en-US" sz="2700" dirty="0"/>
              <a:t>(ii) Use Case Diagram </a:t>
            </a:r>
            <a:endParaRPr lang="en-IN" sz="27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D14812-E4D6-4A94-D1B3-421136600E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525167" y="1555424"/>
            <a:ext cx="7278709" cy="46474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598F-2704-A0B0-8204-287484EBB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1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0A1F-1FA6-2C0E-810A-F5845221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07" y="485114"/>
            <a:ext cx="4242064" cy="98546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(iii) DFD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Context Diagram (Level  0 ):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2C547-0BD0-B4B7-2745-343881AB5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421774-A109-0C70-2159-383DECD84B6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055043" y="1659118"/>
            <a:ext cx="8107052" cy="4534292"/>
          </a:xfrm>
        </p:spPr>
      </p:pic>
    </p:spTree>
    <p:extLst>
      <p:ext uri="{BB962C8B-B14F-4D97-AF65-F5344CB8AC3E}">
        <p14:creationId xmlns:p14="http://schemas.microsoft.com/office/powerpoint/2010/main" val="291106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0450-BA9A-059B-1E99-910E31B3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60" y="659876"/>
            <a:ext cx="10474279" cy="961534"/>
          </a:xfrm>
        </p:spPr>
        <p:txBody>
          <a:bodyPr>
            <a:normAutofit/>
          </a:bodyPr>
          <a:lstStyle/>
          <a:p>
            <a:r>
              <a:rPr lang="en-US" sz="2500" dirty="0"/>
              <a:t>Level 1 DFD:</a:t>
            </a:r>
            <a:endParaRPr lang="en-IN" sz="25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990B25-3EA8-E142-C21A-3D4FBF4F1C4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519909" y="1804221"/>
            <a:ext cx="9311489" cy="36786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4C2AD-853A-62BB-49DF-EBCE1FA9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4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" y="1195057"/>
            <a:ext cx="5100397" cy="4418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734" y="1729212"/>
            <a:ext cx="9792832" cy="2824682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6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9DBF-05F2-B9E5-DEF0-21D7C98F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65" y="371624"/>
            <a:ext cx="10506635" cy="533812"/>
          </a:xfrm>
        </p:spPr>
        <p:txBody>
          <a:bodyPr>
            <a:normAutofit fontScale="90000"/>
          </a:bodyPr>
          <a:lstStyle/>
          <a:p>
            <a:r>
              <a:rPr lang="en-IN" dirty="0"/>
              <a:t>Login page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0F1E578-75BA-B4C0-374F-178EE1E32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86" b="5218"/>
          <a:stretch/>
        </p:blipFill>
        <p:spPr>
          <a:xfrm>
            <a:off x="771525" y="1092200"/>
            <a:ext cx="10506075" cy="52641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EDF58-7F45-CE8A-B869-50BE2E61D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7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9EC-236D-00CB-94AB-834C3AA2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508" y="371623"/>
            <a:ext cx="10184091" cy="512297"/>
          </a:xfrm>
        </p:spPr>
        <p:txBody>
          <a:bodyPr>
            <a:normAutofit/>
          </a:bodyPr>
          <a:lstStyle/>
          <a:p>
            <a:r>
              <a:rPr lang="en-IN" sz="2800" dirty="0"/>
              <a:t>(</a:t>
            </a:r>
            <a:r>
              <a:rPr lang="en-IN" sz="2800" dirty="0" err="1"/>
              <a:t>i</a:t>
            </a:r>
            <a:r>
              <a:rPr lang="en-IN" sz="2800" dirty="0"/>
              <a:t>)Login with wrong credentials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CD54A0D-C6D0-20B7-F6D9-F564B852B4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472" b="-5422"/>
          <a:stretch/>
        </p:blipFill>
        <p:spPr>
          <a:xfrm>
            <a:off x="873125" y="1092200"/>
            <a:ext cx="10404475" cy="52482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73F44-195E-2094-CECC-7497AB92A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0BC3-6A4A-BCE9-9975-EDF3F02A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09" y="371624"/>
            <a:ext cx="10895635" cy="670098"/>
          </a:xfrm>
        </p:spPr>
        <p:txBody>
          <a:bodyPr>
            <a:normAutofit/>
          </a:bodyPr>
          <a:lstStyle/>
          <a:p>
            <a:r>
              <a:rPr lang="en-IN" sz="3600" dirty="0"/>
              <a:t>Faculty Dashboard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32C8350-0D0F-5EF3-9E2D-A368843ABB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" t="9245" r="-2" b="5688"/>
          <a:stretch/>
        </p:blipFill>
        <p:spPr>
          <a:xfrm>
            <a:off x="1037984" y="1041722"/>
            <a:ext cx="10116032" cy="39798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3D6E5-3F7C-009D-21B1-0A3D0CDFB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DA416E-9273-13EC-881A-DA36D127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451" b="5853"/>
          <a:stretch/>
        </p:blipFill>
        <p:spPr>
          <a:xfrm>
            <a:off x="1037984" y="4953965"/>
            <a:ext cx="10116032" cy="15324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22413B-E37B-B698-B100-73E1F6235128}"/>
              </a:ext>
            </a:extLst>
          </p:cNvPr>
          <p:cNvSpPr/>
          <p:nvPr/>
        </p:nvSpPr>
        <p:spPr>
          <a:xfrm>
            <a:off x="1150620" y="4899660"/>
            <a:ext cx="1264920" cy="6705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80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BED0-A05D-7E25-8F96-AF71A1CC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54" y="371623"/>
            <a:ext cx="10344346" cy="674857"/>
          </a:xfrm>
        </p:spPr>
        <p:txBody>
          <a:bodyPr>
            <a:normAutofit/>
          </a:bodyPr>
          <a:lstStyle/>
          <a:p>
            <a:r>
              <a:rPr lang="en-IN" sz="2400" dirty="0"/>
              <a:t>(</a:t>
            </a:r>
            <a:r>
              <a:rPr lang="en-IN" sz="2400" dirty="0" err="1"/>
              <a:t>i</a:t>
            </a:r>
            <a:r>
              <a:rPr lang="en-IN" sz="2400" dirty="0"/>
              <a:t>)Edit Profile Details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31629B3-EA09-5AFE-CBE5-108D0DAA38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553" b="5499"/>
          <a:stretch/>
        </p:blipFill>
        <p:spPr>
          <a:xfrm>
            <a:off x="752475" y="1274614"/>
            <a:ext cx="10525125" cy="5029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063B7-1105-2C0A-CA34-3FE17277C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8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5F46-53AD-14D1-84F7-A485C5E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623"/>
            <a:ext cx="10363200" cy="674857"/>
          </a:xfrm>
        </p:spPr>
        <p:txBody>
          <a:bodyPr>
            <a:normAutofit/>
          </a:bodyPr>
          <a:lstStyle/>
          <a:p>
            <a:r>
              <a:rPr lang="en-IN" sz="2600" dirty="0"/>
              <a:t>(ii) Modes(light or dark)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4B62548-9D2D-9C77-2102-C779185BBD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705" b="5271"/>
          <a:stretch/>
        </p:blipFill>
        <p:spPr>
          <a:xfrm>
            <a:off x="914400" y="1274763"/>
            <a:ext cx="10363200" cy="49563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480F-A200-B16E-AC46-23A208DD1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1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47" y="724277"/>
            <a:ext cx="4114800" cy="3716448"/>
          </a:xfrm>
        </p:spPr>
        <p:txBody>
          <a:bodyPr>
            <a:norm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0147" y="838987"/>
            <a:ext cx="6056348" cy="5458118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Problem Statement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Introduction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Objectives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Technologies/Tools 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Why React?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System Design</a:t>
            </a:r>
          </a:p>
          <a:p>
            <a:r>
              <a:rPr lang="en-US" sz="2400" dirty="0"/>
              <a:t>	(</a:t>
            </a:r>
            <a:r>
              <a:rPr lang="en-US" sz="2400" dirty="0" err="1"/>
              <a:t>i</a:t>
            </a:r>
            <a:r>
              <a:rPr lang="en-US" sz="2400" dirty="0"/>
              <a:t>) System Architecture</a:t>
            </a:r>
          </a:p>
          <a:p>
            <a:r>
              <a:rPr lang="en-US" sz="2400" dirty="0"/>
              <a:t>	(ii) Use Case</a:t>
            </a:r>
            <a:br>
              <a:rPr lang="en-US" sz="2400" dirty="0"/>
            </a:br>
            <a:r>
              <a:rPr lang="en-US" sz="2400" dirty="0"/>
              <a:t>	(iii) DFD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Implementation and Working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Future scope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References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A838-CBB2-130C-6BF6-08457B29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371623"/>
            <a:ext cx="10240652" cy="825581"/>
          </a:xfrm>
        </p:spPr>
        <p:txBody>
          <a:bodyPr>
            <a:normAutofit/>
          </a:bodyPr>
          <a:lstStyle/>
          <a:p>
            <a:r>
              <a:rPr lang="en-IN" sz="2800" dirty="0"/>
              <a:t>(iii) Log out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C8C2CB-627B-9C8E-F1F0-AB0A3FCD0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989" t="8934" r="-629" b="62066"/>
          <a:stretch/>
        </p:blipFill>
        <p:spPr>
          <a:xfrm>
            <a:off x="1734532" y="2052547"/>
            <a:ext cx="8257407" cy="1757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C358-70E9-3C9D-EF17-86E9BD58F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2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9BE1-9202-5504-E802-49F6A57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2" y="371623"/>
            <a:ext cx="10485748" cy="703033"/>
          </a:xfrm>
        </p:spPr>
        <p:txBody>
          <a:bodyPr>
            <a:normAutofit/>
          </a:bodyPr>
          <a:lstStyle/>
          <a:p>
            <a:r>
              <a:rPr lang="en-IN" sz="2600" dirty="0"/>
              <a:t>(iv) Uploaded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93586-50A7-7CCB-38E8-1FA2F3F4B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E9A39CF-399B-8700-3E59-87352FDECA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2980" t="-19681" r="587" b="19681"/>
          <a:stretch/>
        </p:blipFill>
        <p:spPr>
          <a:xfrm>
            <a:off x="2720802" y="371623"/>
            <a:ext cx="593968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E4CA-1535-32CA-F521-639148B9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64" y="371623"/>
            <a:ext cx="10551736" cy="891569"/>
          </a:xfrm>
        </p:spPr>
        <p:txBody>
          <a:bodyPr>
            <a:normAutofit/>
          </a:bodyPr>
          <a:lstStyle/>
          <a:p>
            <a:r>
              <a:rPr lang="en-IN" sz="2800" dirty="0"/>
              <a:t>(v) Sidebar that leads to different pages faculty can fill details in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83A506-9991-A562-D38C-C80DF52D70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92" t="9199" r="-178" b="5891"/>
          <a:stretch/>
        </p:blipFill>
        <p:spPr>
          <a:xfrm>
            <a:off x="1508698" y="1621409"/>
            <a:ext cx="8973908" cy="42703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58CB0-736B-28C5-94DF-85149AA3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1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34E2-F3CE-B3DE-0455-059DCB5B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5" y="356216"/>
            <a:ext cx="10890353" cy="1096317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Faculty Submissions</a:t>
            </a:r>
            <a:br>
              <a:rPr lang="en-IN" dirty="0"/>
            </a:br>
            <a:r>
              <a:rPr lang="en-IN" dirty="0"/>
              <a:t>   </a:t>
            </a:r>
            <a:r>
              <a:rPr lang="en-IN" sz="3000" dirty="0"/>
              <a:t>(</a:t>
            </a:r>
            <a:r>
              <a:rPr lang="en-IN" sz="3000" dirty="0" err="1"/>
              <a:t>i</a:t>
            </a:r>
            <a:r>
              <a:rPr lang="en-IN" sz="3000" dirty="0"/>
              <a:t>) Forms for adding new data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4D1E98E-0B1E-081F-E0DD-936146813E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379" t="9994" r="25045" b="6373"/>
          <a:stretch/>
        </p:blipFill>
        <p:spPr>
          <a:xfrm>
            <a:off x="1848691" y="2548850"/>
            <a:ext cx="4120261" cy="38692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9ACF2-A203-7AE2-D7B0-2BF0BCDBA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45ED0-1D04-CE01-93EB-2612F326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3" t="20831" r="61650" b="66598"/>
          <a:stretch/>
        </p:blipFill>
        <p:spPr>
          <a:xfrm>
            <a:off x="1848691" y="1569636"/>
            <a:ext cx="2611225" cy="862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BD269B-C47A-DCFB-4935-76123435EA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79" t="9347" r="27010" b="5419"/>
          <a:stretch/>
        </p:blipFill>
        <p:spPr>
          <a:xfrm>
            <a:off x="6450010" y="1160226"/>
            <a:ext cx="4855872" cy="49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C8C1-8C43-B4D0-4AD4-DA9E661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84" y="371624"/>
            <a:ext cx="10580016" cy="816153"/>
          </a:xfrm>
        </p:spPr>
        <p:txBody>
          <a:bodyPr>
            <a:normAutofit/>
          </a:bodyPr>
          <a:lstStyle/>
          <a:p>
            <a:r>
              <a:rPr lang="en-IN" sz="2800" dirty="0"/>
              <a:t>(ii) Form to delete existing 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CE17EF-7A87-39CA-008F-4A38636A26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545" t="9869" r="26545" b="5797"/>
          <a:stretch/>
        </p:blipFill>
        <p:spPr>
          <a:xfrm>
            <a:off x="4717297" y="1274614"/>
            <a:ext cx="4194175" cy="42514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9BFCF-984A-F1F5-A568-EC26C5CF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6C462-BC46-D9C6-856D-15DB7B52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93" t="18586" r="61340" b="67147"/>
          <a:stretch/>
        </p:blipFill>
        <p:spPr>
          <a:xfrm>
            <a:off x="1046375" y="1274614"/>
            <a:ext cx="2507530" cy="9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3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7A39-7319-4DED-E350-74BD271B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54" y="371623"/>
            <a:ext cx="10344346" cy="542777"/>
          </a:xfrm>
        </p:spPr>
        <p:txBody>
          <a:bodyPr>
            <a:normAutofit/>
          </a:bodyPr>
          <a:lstStyle/>
          <a:p>
            <a:r>
              <a:rPr lang="en-IN" sz="2800" dirty="0"/>
              <a:t>(iii) Table which shows all existing data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F62BDFF-9662-9780-B49D-A75C5A0A9F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048" t="17778" r="2769" b="15598"/>
          <a:stretch/>
        </p:blipFill>
        <p:spPr>
          <a:xfrm>
            <a:off x="2556234" y="1751028"/>
            <a:ext cx="7079531" cy="3355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2F422-1188-A2AE-C5EE-B16F15DD5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4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73EC-043B-12F7-60B0-D4C248B3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61" y="371623"/>
            <a:ext cx="10306639" cy="542777"/>
          </a:xfrm>
        </p:spPr>
        <p:txBody>
          <a:bodyPr>
            <a:normAutofit fontScale="90000"/>
          </a:bodyPr>
          <a:lstStyle/>
          <a:p>
            <a:r>
              <a:rPr lang="en-IN" dirty="0"/>
              <a:t>Final Submission form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61CAEAD-356E-958E-1817-C0E44326E2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483" t="9023" r="18050" b="5503"/>
          <a:stretch/>
        </p:blipFill>
        <p:spPr>
          <a:xfrm>
            <a:off x="3582186" y="1178351"/>
            <a:ext cx="5137608" cy="48736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D01F0-F630-B33F-1233-7C2734704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7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7E89-DCFF-B08A-DBFF-C9E601E4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1" y="371623"/>
            <a:ext cx="10409499" cy="855293"/>
          </a:xfrm>
        </p:spPr>
        <p:txBody>
          <a:bodyPr>
            <a:normAutofit/>
          </a:bodyPr>
          <a:lstStyle/>
          <a:p>
            <a:r>
              <a:rPr lang="en-IN" sz="4000" dirty="0" err="1"/>
              <a:t>HoD</a:t>
            </a:r>
            <a:r>
              <a:rPr lang="en-IN" sz="4000" dirty="0"/>
              <a:t> Dashboard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9E7142-1681-F89C-4A97-1BB8FDF45D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871" b="5301"/>
          <a:stretch/>
        </p:blipFill>
        <p:spPr>
          <a:xfrm>
            <a:off x="1061244" y="1259884"/>
            <a:ext cx="10069512" cy="48613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C54F-0518-38FD-B3BE-84CE6D397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FECD-E971-A246-E15C-DD885E73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2" y="413471"/>
            <a:ext cx="10629418" cy="1064871"/>
          </a:xfrm>
        </p:spPr>
        <p:txBody>
          <a:bodyPr>
            <a:normAutofit/>
          </a:bodyPr>
          <a:lstStyle/>
          <a:p>
            <a:r>
              <a:rPr lang="en-IN" sz="2800" dirty="0"/>
              <a:t>(</a:t>
            </a:r>
            <a:r>
              <a:rPr lang="en-IN" sz="2800" dirty="0" err="1"/>
              <a:t>i</a:t>
            </a:r>
            <a:r>
              <a:rPr lang="en-IN" sz="2800" dirty="0"/>
              <a:t>) Modes(light or dark)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D54299-6E66-1787-06FC-1CEE862BF1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235" t="9231" r="-204" b="75349"/>
          <a:stretch/>
        </p:blipFill>
        <p:spPr>
          <a:xfrm>
            <a:off x="1143192" y="1454036"/>
            <a:ext cx="4120623" cy="1431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2B53-7F7F-C3EE-95EF-2E357F851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7C8CD-AA82-7181-C560-781566F25FC4}"/>
              </a:ext>
            </a:extLst>
          </p:cNvPr>
          <p:cNvSpPr txBox="1"/>
          <p:nvPr/>
        </p:nvSpPr>
        <p:spPr>
          <a:xfrm>
            <a:off x="772160" y="3429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5">
                    <a:lumMod val="50000"/>
                  </a:schemeClr>
                </a:solidFill>
                <a:latin typeface="Bodoni "/>
              </a:rPr>
              <a:t>(ii) Log out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6B77A-96C8-9DD8-0363-85B7C825C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67" t="8889" b="70239"/>
          <a:stretch/>
        </p:blipFill>
        <p:spPr>
          <a:xfrm>
            <a:off x="1187691" y="4226560"/>
            <a:ext cx="9550400" cy="14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E77C-93EF-D914-2B81-2F094F0CE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371623"/>
            <a:ext cx="10414000" cy="806937"/>
          </a:xfrm>
        </p:spPr>
        <p:txBody>
          <a:bodyPr>
            <a:normAutofit/>
          </a:bodyPr>
          <a:lstStyle/>
          <a:p>
            <a:r>
              <a:rPr lang="en-IN" sz="2800" dirty="0"/>
              <a:t>(iii) Upload files/notifications for faculty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60344FB-4306-F53B-AAC7-61E57F07A0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2097" t="9019" r="98" b="81095"/>
          <a:stretch/>
        </p:blipFill>
        <p:spPr>
          <a:xfrm>
            <a:off x="1016000" y="1381760"/>
            <a:ext cx="2895600" cy="579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50811-6874-1E5F-4CD4-954075BD4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660AE-01E5-26F8-4E3C-E392176A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67" t="11302" r="12416" b="6667"/>
          <a:stretch/>
        </p:blipFill>
        <p:spPr>
          <a:xfrm>
            <a:off x="4978400" y="1381760"/>
            <a:ext cx="5537200" cy="48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7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" y="651850"/>
            <a:ext cx="6078415" cy="1095469"/>
          </a:xfrm>
        </p:spPr>
        <p:txBody>
          <a:bodyPr/>
          <a:lstStyle/>
          <a:p>
            <a:r>
              <a:rPr lang="en-US" sz="4400" dirty="0"/>
              <a:t>Problem</a:t>
            </a:r>
            <a:r>
              <a:rPr lang="en-US" dirty="0"/>
              <a:t>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3655" y="2797521"/>
            <a:ext cx="8655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Development of Automated System for Generating Departmental Annual Report</a:t>
            </a:r>
          </a:p>
        </p:txBody>
      </p:sp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29A1-9F50-C7E5-9A12-27216B05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" y="371623"/>
            <a:ext cx="10373360" cy="979657"/>
          </a:xfrm>
        </p:spPr>
        <p:txBody>
          <a:bodyPr>
            <a:normAutofit/>
          </a:bodyPr>
          <a:lstStyle/>
          <a:p>
            <a:r>
              <a:rPr lang="en-IN" sz="2800" dirty="0"/>
              <a:t>(iv)View/Delete uploaded files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EFAB696-B98A-FC81-5BB9-5F7DCEE873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9411" t="9201" r="-132" b="64132"/>
          <a:stretch/>
        </p:blipFill>
        <p:spPr>
          <a:xfrm>
            <a:off x="1381760" y="1087119"/>
            <a:ext cx="4246880" cy="30743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A30A-2633-6062-6258-A64B0D864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195676-B13F-4CA8-C646-C2D0119F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66" t="8147" r="1333" b="65038"/>
          <a:stretch/>
        </p:blipFill>
        <p:spPr>
          <a:xfrm>
            <a:off x="3058160" y="4383574"/>
            <a:ext cx="7863840" cy="18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8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B94C-EB79-5880-1EDC-6EFCA5EA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040" y="371623"/>
            <a:ext cx="10322560" cy="928857"/>
          </a:xfrm>
        </p:spPr>
        <p:txBody>
          <a:bodyPr>
            <a:normAutofit/>
          </a:bodyPr>
          <a:lstStyle/>
          <a:p>
            <a:r>
              <a:rPr lang="en-IN" sz="2400" dirty="0"/>
              <a:t>(v) Generate and Download Report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3DA91A-57E2-8E4F-11B7-CAE7EEC21E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845" t="9697" r="2065" b="32121"/>
          <a:stretch/>
        </p:blipFill>
        <p:spPr>
          <a:xfrm>
            <a:off x="1899920" y="1513839"/>
            <a:ext cx="7802880" cy="36961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83D42-8880-D340-F669-3420EFA0F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19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F0A9-F5B1-56C7-A427-5188B909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371623"/>
            <a:ext cx="10424160" cy="796777"/>
          </a:xfrm>
        </p:spPr>
        <p:txBody>
          <a:bodyPr>
            <a:normAutofit/>
          </a:bodyPr>
          <a:lstStyle/>
          <a:p>
            <a:r>
              <a:rPr lang="en-IN" sz="3600" dirty="0"/>
              <a:t>Sidebar option that leads to confirmation table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3E9A8FA-5CE5-63FB-B0E8-DD4DF0622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0" t="8993" r="-92" b="4947"/>
          <a:stretch/>
        </p:blipFill>
        <p:spPr>
          <a:xfrm>
            <a:off x="1513840" y="1452880"/>
            <a:ext cx="8950960" cy="4328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995B2-AB54-A0D3-7E84-36CA514F7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0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D1F9-C235-7317-05E7-9FAB18CF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371623"/>
            <a:ext cx="10474960" cy="857737"/>
          </a:xfrm>
        </p:spPr>
        <p:txBody>
          <a:bodyPr>
            <a:normAutofit/>
          </a:bodyPr>
          <a:lstStyle/>
          <a:p>
            <a:r>
              <a:rPr lang="en-IN" sz="3600" dirty="0"/>
              <a:t>Fetching faculty details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F753AD-35C7-1723-8DC5-D8DA82A85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050" t="14854" r="-94" b="36459"/>
          <a:stretch/>
        </p:blipFill>
        <p:spPr>
          <a:xfrm>
            <a:off x="1483360" y="1950719"/>
            <a:ext cx="9300320" cy="29260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C5000-19B4-5085-2EB6-EDBB4D51C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60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5970-9A02-8D18-D601-D1E8499A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371623"/>
            <a:ext cx="10342880" cy="989817"/>
          </a:xfrm>
        </p:spPr>
        <p:txBody>
          <a:bodyPr>
            <a:normAutofit/>
          </a:bodyPr>
          <a:lstStyle/>
          <a:p>
            <a:r>
              <a:rPr lang="en-IN" sz="2800" dirty="0"/>
              <a:t>(</a:t>
            </a:r>
            <a:r>
              <a:rPr lang="en-IN" sz="2800" dirty="0" err="1"/>
              <a:t>i</a:t>
            </a:r>
            <a:r>
              <a:rPr lang="en-IN" sz="2800" dirty="0"/>
              <a:t>) Viewing data of a specific faculty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72909A-B95F-DC37-39D2-FB7CE41D96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60" t="8738" b="5605"/>
          <a:stretch/>
        </p:blipFill>
        <p:spPr>
          <a:xfrm>
            <a:off x="1767840" y="1361439"/>
            <a:ext cx="8615680" cy="48425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31D46-A6D3-3D65-6DB1-A7F81C13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66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7939-F357-2CE9-D584-3187CD1B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40" y="371623"/>
            <a:ext cx="10373360" cy="908537"/>
          </a:xfrm>
        </p:spPr>
        <p:txBody>
          <a:bodyPr>
            <a:normAutofit/>
          </a:bodyPr>
          <a:lstStyle/>
          <a:p>
            <a:r>
              <a:rPr lang="en-IN" sz="2800" dirty="0"/>
              <a:t>(ii) Accepting/Rejecting faculty data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A608D-BBFB-3608-B503-5880376E50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2614" t="28335" r="12499" b="53600"/>
          <a:stretch/>
        </p:blipFill>
        <p:spPr>
          <a:xfrm>
            <a:off x="2102405" y="1960880"/>
            <a:ext cx="7987189" cy="32613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14E53-4C9B-D05F-D60B-551AED447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6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B4EB-285E-693C-9037-9FA646B9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623"/>
            <a:ext cx="10363200" cy="969497"/>
          </a:xfrm>
        </p:spPr>
        <p:txBody>
          <a:bodyPr>
            <a:normAutofit/>
          </a:bodyPr>
          <a:lstStyle/>
          <a:p>
            <a:r>
              <a:rPr lang="en-IN" sz="2800" dirty="0"/>
              <a:t>(iii)Providing remarks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CDF0CC-D3C6-389F-DE09-A62C344557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0211" t="26669" r="-246" b="48886"/>
          <a:stretch/>
        </p:blipFill>
        <p:spPr>
          <a:xfrm>
            <a:off x="914400" y="1526466"/>
            <a:ext cx="4815992" cy="22047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C0F33-91EF-B8E1-9D06-B29DF04C9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09A08-E1CC-FA35-CA40-4F53B9D7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56"/>
          <a:stretch/>
        </p:blipFill>
        <p:spPr>
          <a:xfrm>
            <a:off x="995680" y="4591023"/>
            <a:ext cx="8667357" cy="1530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0F22A-0ADB-7C39-C048-3000E90166DA}"/>
              </a:ext>
            </a:extLst>
          </p:cNvPr>
          <p:cNvSpPr txBox="1"/>
          <p:nvPr/>
        </p:nvSpPr>
        <p:spPr>
          <a:xfrm>
            <a:off x="914400" y="39815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</a:t>
            </a:r>
            <a:r>
              <a:rPr lang="en-IN" sz="1800" dirty="0"/>
              <a:t>hich  can be seen on the faculty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569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6E32-9245-8856-11F9-E8BED022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371623"/>
            <a:ext cx="10281920" cy="786617"/>
          </a:xfrm>
        </p:spPr>
        <p:txBody>
          <a:bodyPr>
            <a:normAutofit/>
          </a:bodyPr>
          <a:lstStyle/>
          <a:p>
            <a:r>
              <a:rPr lang="en-IN" sz="3600" dirty="0"/>
              <a:t>Generated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14D5D-0BFB-5082-1BF9-6F7107470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2B1E531C-F699-160E-5F57-1252D55DB8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37" t="9691" r="-89" b="5259"/>
          <a:stretch/>
        </p:blipFill>
        <p:spPr>
          <a:xfrm>
            <a:off x="1127760" y="1290319"/>
            <a:ext cx="9926320" cy="4738073"/>
          </a:xfrm>
        </p:spPr>
      </p:pic>
    </p:spTree>
    <p:extLst>
      <p:ext uri="{BB962C8B-B14F-4D97-AF65-F5344CB8AC3E}">
        <p14:creationId xmlns:p14="http://schemas.microsoft.com/office/powerpoint/2010/main" val="54455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4A1F-8DCE-1DC0-DA41-9F08F0DC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371623"/>
            <a:ext cx="10342880" cy="1020297"/>
          </a:xfrm>
        </p:spPr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BD49-CA47-2949-2F5F-2CF5DCA68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01A1F-4ED7-6484-3F33-00D1CF797284}"/>
              </a:ext>
            </a:extLst>
          </p:cNvPr>
          <p:cNvSpPr txBox="1"/>
          <p:nvPr/>
        </p:nvSpPr>
        <p:spPr>
          <a:xfrm>
            <a:off x="934720" y="19032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Department Expansion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A2E01-882D-7A39-960F-57593B789884}"/>
              </a:ext>
            </a:extLst>
          </p:cNvPr>
          <p:cNvSpPr txBox="1"/>
          <p:nvPr/>
        </p:nvSpPr>
        <p:spPr>
          <a:xfrm>
            <a:off x="934720" y="2599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Authentication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CA456-29BA-3A9D-E3AD-FD29973091B4}"/>
              </a:ext>
            </a:extLst>
          </p:cNvPr>
          <p:cNvSpPr txBox="1"/>
          <p:nvPr/>
        </p:nvSpPr>
        <p:spPr>
          <a:xfrm>
            <a:off x="934720" y="3295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Efficient and secure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3562A-EDBB-33BF-4C5A-BBC82DDA47C0}"/>
              </a:ext>
            </a:extLst>
          </p:cNvPr>
          <p:cNvSpPr txBox="1"/>
          <p:nvPr/>
        </p:nvSpPr>
        <p:spPr>
          <a:xfrm>
            <a:off x="934720" y="3991094"/>
            <a:ext cx="59374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Mail based Notifications &amp; Reminders</a:t>
            </a:r>
          </a:p>
          <a:p>
            <a:endParaRPr lang="en-IN" dirty="0"/>
          </a:p>
          <a:p>
            <a:br>
              <a:rPr lang="en-IN" dirty="0"/>
            </a:br>
            <a:r>
              <a:rPr lang="en-IN" dirty="0"/>
              <a:t>• Data Visualization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B75AF0-5355-93CF-2F20-A84C06B2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83" y="1391920"/>
            <a:ext cx="6501125" cy="31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126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6096A-3EAD-161B-85AB-3BFB9B95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A27-D7D2-5AA3-CA43-F62BF852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86" y="371623"/>
            <a:ext cx="10438614" cy="786617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CA9E0-FF8E-74E0-9147-9C94E54C4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Artificial Intelligence skilling has to start from a young age! How?  Explore…">
            <a:extLst>
              <a:ext uri="{FF2B5EF4-FFF2-40B4-BE49-F238E27FC236}">
                <a16:creationId xmlns:a16="http://schemas.microsoft.com/office/drawing/2014/main" id="{514F5884-814D-D349-EF93-B866EA9C213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7398"/>
          <a:stretch>
            <a:fillRect/>
          </a:stretch>
        </p:blipFill>
        <p:spPr bwMode="auto">
          <a:xfrm>
            <a:off x="7721600" y="1158240"/>
            <a:ext cx="3863323" cy="340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6E73F9D-BC08-5FF0-237E-4AE8CBE3F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86" y="1512638"/>
            <a:ext cx="6325386" cy="417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Solves Manual Challenges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Eliminates errors and inefficiencies in manual report generation.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 Data Management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a centralized database for organized faculty data collection and retrieval.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Compilation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Simplifies report generation with automated processing and feedback mechanisms.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&amp; Effort Reduction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Speeds up faculty data compilation with real-time updates and structured formatting.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faculty to upload/manage records and administrators to generate reports easily.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Can be expanded with additional features based on institutional requirements.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0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46" y="2749659"/>
            <a:ext cx="3041964" cy="1098064"/>
          </a:xfrm>
        </p:spPr>
        <p:txBody>
          <a:bodyPr>
            <a:normAutofit/>
          </a:bodyPr>
          <a:lstStyle/>
          <a:p>
            <a:r>
              <a:rPr lang="en-US" sz="4400" dirty="0"/>
              <a:t>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67056" y="1493821"/>
            <a:ext cx="4418092" cy="364854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Automate Data Collection</a:t>
            </a:r>
          </a:p>
          <a:p>
            <a:r>
              <a:rPr lang="en-US" sz="2400" dirty="0"/>
              <a:t>Structured and Efficient Workflow</a:t>
            </a:r>
          </a:p>
          <a:p>
            <a:r>
              <a:rPr lang="en-US" sz="2400" dirty="0"/>
              <a:t>Feedback and Notifications </a:t>
            </a:r>
          </a:p>
          <a:p>
            <a:r>
              <a:rPr lang="en-US" sz="2400" dirty="0"/>
              <a:t>Provide real-time insights</a:t>
            </a:r>
          </a:p>
          <a:p>
            <a:r>
              <a:rPr lang="en-US" sz="2400" dirty="0"/>
              <a:t>Reduce Workload</a:t>
            </a:r>
          </a:p>
          <a:p>
            <a:r>
              <a:rPr lang="en-US" sz="2400" dirty="0"/>
              <a:t>Ease of management </a:t>
            </a:r>
          </a:p>
          <a:p>
            <a:r>
              <a:rPr lang="en-US" sz="2400" dirty="0"/>
              <a:t>Data backup and Recovery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9268-D604-B0F6-7473-7061B9CEF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0D57707-0331-5BF2-9B8B-D93851F3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7" y="548743"/>
            <a:ext cx="10400907" cy="731313"/>
          </a:xfrm>
        </p:spPr>
        <p:txBody>
          <a:bodyPr>
            <a:normAutofit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632A6-F07B-89DF-6E2D-FEA1816BD848}"/>
              </a:ext>
            </a:extLst>
          </p:cNvPr>
          <p:cNvSpPr txBox="1"/>
          <p:nvPr/>
        </p:nvSpPr>
        <p:spPr>
          <a:xfrm>
            <a:off x="952107" y="1621410"/>
            <a:ext cx="83332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• Bootstrap: </a:t>
            </a:r>
            <a:r>
              <a:rPr lang="en-IN" dirty="0">
                <a:hlinkClick r:id="rId3"/>
              </a:rPr>
              <a:t>https://getbootstrap.com/</a:t>
            </a:r>
            <a:endParaRPr lang="en-IN" dirty="0"/>
          </a:p>
          <a:p>
            <a:endParaRPr lang="en-IN" dirty="0"/>
          </a:p>
          <a:p>
            <a:r>
              <a:rPr lang="en-IN" dirty="0"/>
              <a:t>• </a:t>
            </a:r>
            <a:r>
              <a:rPr lang="en-IN" dirty="0" err="1"/>
              <a:t>Youtube</a:t>
            </a:r>
            <a:r>
              <a:rPr lang="en-IN" dirty="0"/>
              <a:t>: </a:t>
            </a:r>
            <a:r>
              <a:rPr lang="en-IN" dirty="0">
                <a:hlinkClick r:id="rId4"/>
              </a:rPr>
              <a:t>https://www.youtube.com/</a:t>
            </a:r>
            <a:endParaRPr lang="en-IN" dirty="0"/>
          </a:p>
          <a:p>
            <a:endParaRPr lang="en-IN" dirty="0"/>
          </a:p>
          <a:p>
            <a:r>
              <a:rPr lang="en-IN" dirty="0"/>
              <a:t>• MySQL: </a:t>
            </a:r>
            <a:r>
              <a:rPr lang="en-IN" dirty="0">
                <a:hlinkClick r:id="rId5"/>
              </a:rPr>
              <a:t>https://www.mysql.com/</a:t>
            </a:r>
            <a:endParaRPr lang="en-IN" dirty="0"/>
          </a:p>
          <a:p>
            <a:endParaRPr lang="en-IN" dirty="0"/>
          </a:p>
          <a:p>
            <a:r>
              <a:rPr lang="en-IN" dirty="0"/>
              <a:t>• React: </a:t>
            </a:r>
            <a:r>
              <a:rPr lang="en-IN" dirty="0">
                <a:hlinkClick r:id="rId6"/>
              </a:rPr>
              <a:t>https://react.dev/</a:t>
            </a:r>
            <a:endParaRPr lang="en-IN" dirty="0"/>
          </a:p>
          <a:p>
            <a:endParaRPr lang="en-IN" dirty="0"/>
          </a:p>
          <a:p>
            <a:r>
              <a:rPr lang="en-IN" dirty="0"/>
              <a:t>• Latex: https://www.overleaf.com/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pic>
        <p:nvPicPr>
          <p:cNvPr id="8" name="Picture 2" descr="Responsive Website Demo Gif by Siddeswara G on Dribbble">
            <a:extLst>
              <a:ext uri="{FF2B5EF4-FFF2-40B4-BE49-F238E27FC236}">
                <a16:creationId xmlns:a16="http://schemas.microsoft.com/office/drawing/2014/main" id="{F90DC8EC-8736-B979-803B-D583EC8A26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r="6212"/>
          <a:stretch>
            <a:fillRect/>
          </a:stretch>
        </p:blipFill>
        <p:spPr bwMode="auto">
          <a:xfrm>
            <a:off x="7187743" y="1753582"/>
            <a:ext cx="333664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54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/>
          <a:lstStyle/>
          <a:p>
            <a:r>
              <a:rPr lang="en-US" dirty="0"/>
              <a:t>Group 4-</a:t>
            </a:r>
          </a:p>
          <a:p>
            <a:r>
              <a:rPr lang="en-US" dirty="0"/>
              <a:t>1. Kundan Kumar Jha</a:t>
            </a:r>
          </a:p>
          <a:p>
            <a:r>
              <a:rPr lang="en-US" dirty="0"/>
              <a:t>2. Ibapalei Shadap</a:t>
            </a:r>
          </a:p>
          <a:p>
            <a:r>
              <a:rPr lang="en-US" dirty="0"/>
              <a:t>3. Georgepaton Marbaniang</a:t>
            </a:r>
          </a:p>
          <a:p>
            <a:r>
              <a:rPr lang="en-US" dirty="0"/>
              <a:t>4. Chadong Lowang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627" y="939447"/>
            <a:ext cx="4802373" cy="9482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42" y="799104"/>
            <a:ext cx="4526735" cy="1955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4523" y="2977387"/>
            <a:ext cx="102756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Project Purpose</a:t>
            </a:r>
            <a:r>
              <a:rPr lang="en-US" sz="2000" dirty="0"/>
              <a:t>: Developing an </a:t>
            </a:r>
            <a:r>
              <a:rPr lang="en-US" sz="2000" b="1" dirty="0"/>
              <a:t>Automated System for Generating Annual Reports</a:t>
            </a:r>
            <a:r>
              <a:rPr lang="en-US" sz="2000" dirty="0"/>
              <a:t> to streamline the reporting process for the department.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Technology</a:t>
            </a:r>
            <a:r>
              <a:rPr lang="en-US" sz="2000" dirty="0"/>
              <a:t>: The system is being built using </a:t>
            </a:r>
            <a:r>
              <a:rPr lang="en-US" sz="2000" b="1" dirty="0"/>
              <a:t>ReactJS</a:t>
            </a:r>
            <a:r>
              <a:rPr lang="en-U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/>
              <a:t>Challenges Addressed</a:t>
            </a:r>
            <a:r>
              <a:rPr lang="en-IN" sz="2000" dirty="0"/>
              <a:t>:</a:t>
            </a:r>
            <a:r>
              <a:rPr lang="en-US" sz="2000" dirty="0"/>
              <a:t> Manual data collection, inefficient, unstructured, time-consuming and  error prone process.</a:t>
            </a:r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/>
          <p:cNvSpPr/>
          <p:nvPr/>
        </p:nvSpPr>
        <p:spPr>
          <a:xfrm rot="5400000">
            <a:off x="9429181" y="3705378"/>
            <a:ext cx="1774479" cy="1692997"/>
          </a:xfrm>
          <a:prstGeom prst="hexagon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51" y="720503"/>
            <a:ext cx="10515600" cy="1247819"/>
          </a:xfrm>
        </p:spPr>
        <p:txBody>
          <a:bodyPr/>
          <a:lstStyle/>
          <a:p>
            <a:r>
              <a:rPr lang="en-US" sz="4400" dirty="0"/>
              <a:t>Technologies/Tools</a:t>
            </a:r>
            <a:r>
              <a:rPr lang="en-US" dirty="0"/>
              <a:t> </a:t>
            </a:r>
            <a:r>
              <a:rPr lang="en-US" sz="4400" dirty="0"/>
              <a:t>Used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1438" y="2395571"/>
            <a:ext cx="71160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400" b="1" dirty="0"/>
              <a:t>React</a:t>
            </a:r>
            <a:r>
              <a:rPr lang="en-US" sz="2400" dirty="0"/>
              <a:t>: Java script library for building user interface.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b="1" dirty="0"/>
              <a:t>Bootstrap: </a:t>
            </a:r>
            <a:r>
              <a:rPr lang="en-US" sz="2400" dirty="0"/>
              <a:t>Frontend toolkit consisting of reusable codes for designing.</a:t>
            </a:r>
            <a:endParaRPr lang="en-US" sz="2400" b="1" dirty="0"/>
          </a:p>
          <a:p>
            <a:pPr algn="just"/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b="1" dirty="0"/>
              <a:t>JavaScript</a:t>
            </a:r>
            <a:r>
              <a:rPr lang="en-US" sz="2400" dirty="0"/>
              <a:t>: For managing backend.</a:t>
            </a:r>
          </a:p>
          <a:p>
            <a:pPr algn="just"/>
            <a:endParaRPr lang="en-US" sz="2400" dirty="0"/>
          </a:p>
        </p:txBody>
      </p:sp>
      <p:sp>
        <p:nvSpPr>
          <p:cNvPr id="11" name="Hexagon 10"/>
          <p:cNvSpPr/>
          <p:nvPr/>
        </p:nvSpPr>
        <p:spPr>
          <a:xfrm rot="5400000">
            <a:off x="8408405" y="2745465"/>
            <a:ext cx="1643206" cy="1575303"/>
          </a:xfrm>
          <a:prstGeom prst="hexagon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9614779" y="2516865"/>
            <a:ext cx="968721" cy="841972"/>
          </a:xfrm>
          <a:prstGeom prst="hexagon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5417" l="4167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58" y="2759292"/>
            <a:ext cx="1145264" cy="112715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39" y="2126301"/>
            <a:ext cx="1404704" cy="11704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08" y="3945542"/>
            <a:ext cx="2160573" cy="60633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690" b="78736" l="13506" r="867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98" y="1218170"/>
            <a:ext cx="1448554" cy="134801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13" y="2121278"/>
            <a:ext cx="4064000" cy="406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704" y="1385180"/>
            <a:ext cx="8220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MySQL</a:t>
            </a:r>
            <a:r>
              <a:rPr lang="en-US" sz="2400" dirty="0">
                <a:solidFill>
                  <a:prstClr val="black"/>
                </a:solidFill>
              </a:rPr>
              <a:t>: Stores and retrieves data for reports.</a:t>
            </a:r>
          </a:p>
          <a:p>
            <a:pPr marL="342900" lvl="0" indent="-342900" algn="just">
              <a:buFont typeface="Arial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342900" lvl="0" indent="-342900" algn="just">
              <a:buFont typeface="Arial" pitchFamily="34" charset="0"/>
              <a:buChar char="•"/>
            </a:pPr>
            <a:r>
              <a:rPr lang="en-US" sz="2400" b="1" dirty="0" err="1">
                <a:solidFill>
                  <a:prstClr val="black"/>
                </a:solidFill>
              </a:rPr>
              <a:t>jsPDF</a:t>
            </a:r>
            <a:r>
              <a:rPr lang="en-US" sz="2400" b="1" dirty="0">
                <a:solidFill>
                  <a:prstClr val="black"/>
                </a:solidFill>
              </a:rPr>
              <a:t>: </a:t>
            </a:r>
            <a:r>
              <a:rPr lang="en-US" sz="2400" dirty="0">
                <a:solidFill>
                  <a:prstClr val="black"/>
                </a:solidFill>
              </a:rPr>
              <a:t>For desired report generation.</a:t>
            </a:r>
            <a:endParaRPr lang="en-US" sz="2400" b="1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9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/>
          <a:lstStyle/>
          <a:p>
            <a:r>
              <a:rPr lang="en-US" sz="4400" dirty="0"/>
              <a:t>Why React?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5468" y="2236206"/>
            <a:ext cx="10112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Fast Rendering</a:t>
            </a:r>
            <a:r>
              <a:rPr lang="en-US" sz="2400" dirty="0"/>
              <a:t>: React uses a virtual DOM that updates only what’s necessary, improving performance, especially for large data sets and interactive reports.</a:t>
            </a:r>
          </a:p>
          <a:p>
            <a:endParaRPr lang="en-US" sz="24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Rich Ecosystem</a:t>
            </a:r>
            <a:r>
              <a:rPr lang="en-US" sz="2400" dirty="0"/>
              <a:t>: React has a vast community, extensive libraries, and third-party tools, making development faster and more flexible.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Simpler Learning Curve</a:t>
            </a:r>
            <a:r>
              <a:rPr lang="en-US" sz="2400" dirty="0"/>
              <a:t>: React is often easier to learn, as it focuses only on the view layer.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1682" y="1104523"/>
            <a:ext cx="10013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/>
              <a:t>Easy Integration</a:t>
            </a:r>
            <a:r>
              <a:rPr lang="en-US" sz="2400" dirty="0"/>
              <a:t>: React can easily integrate with other technologies, such as APIs and databases like MySQL, for seamless data flow.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/>
              <a:t>Strong Developer Support</a:t>
            </a:r>
            <a:r>
              <a:rPr lang="en-US" sz="2400" dirty="0"/>
              <a:t>: Backed by Facebook and an active community, React ensures regular updates and long-term reliability.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/>
              <a:t>Component Reusability</a:t>
            </a:r>
            <a:r>
              <a:rPr lang="en-US" sz="2400" dirty="0"/>
              <a:t>: React’s component-based architecture is highly reusable and promotes code maintenance, making it ideal for scalable applications like report generation.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03287" y="5287223"/>
            <a:ext cx="4363770" cy="18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55118" y="5305330"/>
            <a:ext cx="4354717" cy="18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8414" y="5138771"/>
            <a:ext cx="79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****</a:t>
            </a:r>
          </a:p>
        </p:txBody>
      </p:sp>
    </p:spTree>
    <p:extLst>
      <p:ext uri="{BB962C8B-B14F-4D97-AF65-F5344CB8AC3E}">
        <p14:creationId xmlns:p14="http://schemas.microsoft.com/office/powerpoint/2010/main" val="29877404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230e9df3-be65-4c73-a93b-d1236ebd677e"/>
    <ds:schemaRef ds:uri="16c05727-aa75-4e4a-9b5f-8a80a1165891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</TotalTime>
  <Words>774</Words>
  <Application>Microsoft Office PowerPoint</Application>
  <PresentationFormat>Widescreen</PresentationFormat>
  <Paragraphs>169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Bodoni </vt:lpstr>
      <vt:lpstr>Bodoni MT</vt:lpstr>
      <vt:lpstr>Calibri</vt:lpstr>
      <vt:lpstr>Perpetua Titling MT</vt:lpstr>
      <vt:lpstr>Posterama</vt:lpstr>
      <vt:lpstr>Posterama Text Black</vt:lpstr>
      <vt:lpstr>Source Sans Pro Light</vt:lpstr>
      <vt:lpstr>Custom</vt:lpstr>
      <vt:lpstr>B. Tech (IT) </vt:lpstr>
      <vt:lpstr>Outline</vt:lpstr>
      <vt:lpstr>Problem Statement</vt:lpstr>
      <vt:lpstr>Objectives</vt:lpstr>
      <vt:lpstr>Introduction</vt:lpstr>
      <vt:lpstr>Technologies/Tools Used</vt:lpstr>
      <vt:lpstr>PowerPoint Presentation</vt:lpstr>
      <vt:lpstr>Why React? </vt:lpstr>
      <vt:lpstr>PowerPoint Presentation</vt:lpstr>
      <vt:lpstr>System Design  (i)System Architecture</vt:lpstr>
      <vt:lpstr>  (ii) Use Case Diagram </vt:lpstr>
      <vt:lpstr>(iii) DFD    Context Diagram (Level  0 ):</vt:lpstr>
      <vt:lpstr>Level 1 DFD:</vt:lpstr>
      <vt:lpstr>Implementation</vt:lpstr>
      <vt:lpstr>Login page</vt:lpstr>
      <vt:lpstr>(i)Login with wrong credentials</vt:lpstr>
      <vt:lpstr>Faculty Dashboard</vt:lpstr>
      <vt:lpstr>(i)Edit Profile Details</vt:lpstr>
      <vt:lpstr>(ii) Modes(light or dark)</vt:lpstr>
      <vt:lpstr>(iii) Log out</vt:lpstr>
      <vt:lpstr>(iv) Uploaded Files</vt:lpstr>
      <vt:lpstr>(v) Sidebar that leads to different pages faculty can fill details in</vt:lpstr>
      <vt:lpstr>Faculty Submissions    (i) Forms for adding new data</vt:lpstr>
      <vt:lpstr>(ii) Form to delete existing data</vt:lpstr>
      <vt:lpstr>(iii) Table which shows all existing data</vt:lpstr>
      <vt:lpstr>Final Submission form</vt:lpstr>
      <vt:lpstr>HoD Dashboard</vt:lpstr>
      <vt:lpstr>(i) Modes(light or dark) </vt:lpstr>
      <vt:lpstr>(iii) Upload files/notifications for faculty</vt:lpstr>
      <vt:lpstr>(iv)View/Delete uploaded files</vt:lpstr>
      <vt:lpstr>(v) Generate and Download Report</vt:lpstr>
      <vt:lpstr>Sidebar option that leads to confirmation table</vt:lpstr>
      <vt:lpstr>Fetching faculty details</vt:lpstr>
      <vt:lpstr>(i) Viewing data of a specific faculty</vt:lpstr>
      <vt:lpstr>(ii) Accepting/Rejecting faculty data</vt:lpstr>
      <vt:lpstr>(iii)Providing remarks</vt:lpstr>
      <vt:lpstr>Generated Report</vt:lpstr>
      <vt:lpstr>Future Scope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</dc:title>
  <dc:creator>Chadong Lowang</dc:creator>
  <cp:lastModifiedBy>Ibapalei Shadap</cp:lastModifiedBy>
  <cp:revision>61</cp:revision>
  <dcterms:created xsi:type="dcterms:W3CDTF">2024-02-15T19:21:17Z</dcterms:created>
  <dcterms:modified xsi:type="dcterms:W3CDTF">2025-03-18T02:41:48Z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